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slideLayout" Target="../slideLayouts/slideLayout14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WA_8xSjVMY" TargetMode="External"/><Relationship Id="rId4" Type="http://schemas.openxmlformats.org/officeDocument/2006/relationships/hyperlink" Target="https://www.youtube.com/watch?v=K_TmSzwGJd8" TargetMode="External"/><Relationship Id="rId1" Type="http://schemas.openxmlformats.org/officeDocument/2006/relationships/image" Target="../media/image-14-1.png"/><Relationship Id="rId3" Type="http://schemas.openxmlformats.org/officeDocument/2006/relationships/image" Target="../media/image-14-2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01253"/>
            <a:ext cx="7468553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spc="-122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K-POP 아이돌 굿즈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3731776"/>
            <a:ext cx="7468553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spc="-122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키오스크</a:t>
            </a:r>
            <a:endParaRPr lang="en-US" sz="6100" dirty="0"/>
          </a:p>
        </p:txBody>
      </p:sp>
      <p:sp>
        <p:nvSpPr>
          <p:cNvPr id="5" name="Text 2"/>
          <p:cNvSpPr/>
          <p:nvPr/>
        </p:nvSpPr>
        <p:spPr>
          <a:xfrm>
            <a:off x="837724" y="506229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K-pop 팬들을 위한 키오스크, 다양한 아티스트의 공식 굿즈를 한 곳에서 구매할 수 있습니다. 다양한 소품을 간편하고 빠르게 구매할 수 있습니다.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123" y="299204"/>
            <a:ext cx="4288155" cy="76311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899642"/>
            <a:ext cx="71121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상품 목록 페이지 (ProductList)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7724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84659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카테고리 필터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84659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아티스트, 제품 유형 등으로 편리하게 검색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691658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38593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스와이퍼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38593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드래그를 통해서 상품을 확인할 수 있는 기능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837724" y="4957405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84659" y="520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페이지 이동 버튼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84659" y="5699879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페이지를 이동하여 상품 상세 페이지에서 담은 상품들을 추가 및 삭제  기능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79" y="299204"/>
            <a:ext cx="4292441" cy="76311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95619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상품 상세 페이지 (ProductDetail)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1181457" y="2723198"/>
            <a:ext cx="30480" cy="4550212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6" name="Shape 2"/>
          <p:cNvSpPr/>
          <p:nvPr/>
        </p:nvSpPr>
        <p:spPr>
          <a:xfrm>
            <a:off x="1435477" y="3246358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927437" y="299239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12222" y="309264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2513290" y="29625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제품 정보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513290" y="3458051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상품명, 설명, 이미지, 가격 등 상세 정보 제공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1435477" y="4842867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12" name="Shape 8"/>
          <p:cNvSpPr/>
          <p:nvPr/>
        </p:nvSpPr>
        <p:spPr>
          <a:xfrm>
            <a:off x="927437" y="458890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112222" y="468915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2513290" y="45590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장바구니 추가 옵션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2513290" y="5054560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수량 선택, 장바구니  추가 기능</a:t>
            </a:r>
            <a:endParaRPr lang="en-US" sz="1850" dirty="0"/>
          </a:p>
        </p:txBody>
      </p:sp>
      <p:sp>
        <p:nvSpPr>
          <p:cNvPr id="16" name="Shape 12"/>
          <p:cNvSpPr/>
          <p:nvPr/>
        </p:nvSpPr>
        <p:spPr>
          <a:xfrm>
            <a:off x="1435477" y="6439376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17" name="Shape 13"/>
          <p:cNvSpPr/>
          <p:nvPr/>
        </p:nvSpPr>
        <p:spPr>
          <a:xfrm>
            <a:off x="927437" y="618541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112222" y="628566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2513290" y="61555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페이지 이동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2513290" y="6651069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장바구니 추가 시, 이전 화면으로 이동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223" y="299204"/>
            <a:ext cx="4201835" cy="76311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308140"/>
            <a:ext cx="61058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장바구니 페이지 (CartList)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1181457" y="2371130"/>
            <a:ext cx="30480" cy="4550212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6" name="Shape 2"/>
          <p:cNvSpPr/>
          <p:nvPr/>
        </p:nvSpPr>
        <p:spPr>
          <a:xfrm>
            <a:off x="1435477" y="2894290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927437" y="264033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12222" y="2740581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2513290" y="26104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제품 정보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513290" y="3105983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상품명, 수량, 가격 등 정보 제공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1435477" y="4490799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12" name="Shape 8"/>
          <p:cNvSpPr/>
          <p:nvPr/>
        </p:nvSpPr>
        <p:spPr>
          <a:xfrm>
            <a:off x="927437" y="423683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112222" y="4337090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2513290" y="4206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수량 변경 옵션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2513290" y="4702493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증가, 감소 버튼을 이용한 상품의 수량 변경 기능 </a:t>
            </a:r>
            <a:endParaRPr lang="en-US" sz="1850" dirty="0"/>
          </a:p>
        </p:txBody>
      </p:sp>
      <p:sp>
        <p:nvSpPr>
          <p:cNvPr id="16" name="Shape 12"/>
          <p:cNvSpPr/>
          <p:nvPr/>
        </p:nvSpPr>
        <p:spPr>
          <a:xfrm>
            <a:off x="1435477" y="6087308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17" name="Shape 13"/>
          <p:cNvSpPr/>
          <p:nvPr/>
        </p:nvSpPr>
        <p:spPr>
          <a:xfrm>
            <a:off x="927437" y="583334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112222" y="5933599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2513290" y="58034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전체 삭제 옵션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2513290" y="6299002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휴지통 버튼을 이용한 상품 전체 삭제 기능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422612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759" y="281702"/>
            <a:ext cx="7436882" cy="36627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8789" y="4847868"/>
            <a:ext cx="4242673" cy="530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spc="-67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결제 페이지 (Payment)</a:t>
            </a:r>
            <a:endParaRPr lang="en-US" sz="33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89" y="5631537"/>
            <a:ext cx="563404" cy="56340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88789" y="6420326"/>
            <a:ext cx="265164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결제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788789" y="6886813"/>
            <a:ext cx="4125516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영수증 출력 선택 및 결제 완료 화면 출력 후 Home으로 이동 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323" y="5631537"/>
            <a:ext cx="563404" cy="56340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52323" y="6420326"/>
            <a:ext cx="265164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삭제</a:t>
            </a: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5252323" y="6886813"/>
            <a:ext cx="4125635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모든 상품 삭제 기능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976" y="5631537"/>
            <a:ext cx="563404" cy="56340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5976" y="6420326"/>
            <a:ext cx="265164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상품 수량 추가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9715976" y="6886813"/>
            <a:ext cx="4125635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상품 수량 변경 기능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7976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시연 영상</a:t>
            </a:r>
            <a:endParaRPr lang="en-US" sz="4400" dirty="0"/>
          </a:p>
        </p:txBody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162532"/>
            <a:ext cx="12954952" cy="2408992"/>
          </a:xfrm>
          <a:prstGeom prst="rect">
            <a:avLst/>
          </a:prstGeom>
        </p:spPr>
      </p:pic>
      <p:pic>
        <p:nvPicPr>
          <p:cNvPr id="4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840724"/>
            <a:ext cx="12954952" cy="24089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87172"/>
            <a:ext cx="704861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기대효과 및 향후 확장 고려사항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69939"/>
            <a:ext cx="1196816" cy="19150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93513" y="26092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기대효과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393513" y="3104793"/>
            <a:ext cx="113991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1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K-POP 팬들에게 편리하고 신뢰할 수 있는 키오스크 환경 제공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2393513" y="3571518"/>
            <a:ext cx="113991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한곳에서 다양한 아티스트의 굿즈를 구매할 수 있음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284940"/>
            <a:ext cx="1196816" cy="27573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93513" y="45242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향후 확장 고려사항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393513" y="5019794"/>
            <a:ext cx="113991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1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회원 관리 시스템 도입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2393513" y="5486519"/>
            <a:ext cx="113991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실시간 재고 관리 시스템 연동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2393513" y="5953244"/>
            <a:ext cx="113991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상세 옵션 기능 추가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2393513" y="6419969"/>
            <a:ext cx="113991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검색 기능 추가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070" y="692229"/>
            <a:ext cx="5063133" cy="632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spc="-80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프로젝트 총평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53070" y="1647944"/>
            <a:ext cx="7637859" cy="1376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진현무 : 처음으로 프로젝트 팀장을 맡아 진행하게 되었는데, 팀장으로써의 깃 관리, 운영, 리액트 설계 및 역할부여 등등 팀원으로써는 할 수 없는 것들을 경험하여 좋은 공부가 되었습니다. 그리고 오랜만에 깃을 협업으로 사용하니 어려움을 겪기도 하여 깃 사용법에 대해 다시 한번 숙지하게 되는 기회가 되었습니다.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3070" y="3266837"/>
            <a:ext cx="7637859" cy="1032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류재영 : 이번 프로젝트는 각 팀원이 각자의 재능을 발휘하면서 프로젝트의 완성도를 높일 수 있었던 의미 있는 시간이었습니다. 한 사람의 개성을 잘 살리며 팀 전체가 하나의 목표를 향해 협력하는 것이 얼마나 중요한지 다시 한번 실감하게 되었습니다.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3070" y="4541520"/>
            <a:ext cx="7637859" cy="172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김지애 : 부족한 능력으로 팀프로젝트가 망설여졌는데 강사님께서 꼭 해보라고 해서 하게 되었습니다. 팀장님도 팀을 잘 이끌어주시고 다른 팀원들도 많이 도와주셔서 하나씩 무언가가 만들어질때마다 신기하고 재미있었습니다. 협업을 통해서 많이 배웠고 Git 사용에 대해서도 여러번 사용하다 보니 친숙해졌습니다. 혼자 하면 못했을 이 프로젝트를 함께하여 즐겁게 마무리 하여 보람찬 시간들이었습니다.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3070" y="6504623"/>
            <a:ext cx="7637859" cy="1032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안희연 : 처음에는 어려움이 있었지만, 팀원들의 도움 덕분에 프로젝트를 성공적으로 완성할 수 있었습니다. 또한, 이번 프로젝트를 통해 리액트와 깃을 복습할 좋은 기회가 되었습니다.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31399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프로젝트 개요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64618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2509" y="5746433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프로젝트명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6141720"/>
            <a:ext cx="338089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K-POP 아이돌 굿즈 키오스크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64618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20558" y="5746433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목적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13609" y="6141720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아이돌 그룹별 공식 굿즈를 판매하는 키오스크 플랫폼 구축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64618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18608" y="5746433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타깃 고객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1658" y="6141720"/>
            <a:ext cx="338089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K-POP 팬, 아이돌 굿즈 수집가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3783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팀원 소개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16204"/>
            <a:ext cx="280082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진현무 (팀장)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837724" y="4610219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요구사항 정의서 작성, 기능 구현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916204"/>
            <a:ext cx="280082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류재영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4230053" y="4610219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영상 촬영, 이미지 정리, 기능 구현, 발표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916204"/>
            <a:ext cx="280082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김지애</a:t>
            </a:r>
            <a:endParaRPr lang="en-US" sz="2350" dirty="0"/>
          </a:p>
        </p:txBody>
      </p:sp>
      <p:sp>
        <p:nvSpPr>
          <p:cNvPr id="8" name="Text 6"/>
          <p:cNvSpPr/>
          <p:nvPr/>
        </p:nvSpPr>
        <p:spPr>
          <a:xfrm>
            <a:off x="7622381" y="4610219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기능 구현, 시연 영상 제작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916204"/>
            <a:ext cx="280082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안희연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11014710" y="4610219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기능 구현, ppt 제작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0758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기술 스택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393865" y="2909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Frontend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8068" y="3531037"/>
            <a:ext cx="2227898" cy="19382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5738455"/>
            <a:ext cx="392858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React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5913953" y="2909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상태 관리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63" y="3531037"/>
            <a:ext cx="2127766" cy="21277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7813" y="5928003"/>
            <a:ext cx="392858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Redux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10434042" y="2909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라우팅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014" y="3531037"/>
            <a:ext cx="3642241" cy="198882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77901" y="5789057"/>
            <a:ext cx="392858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React Router</a:t>
            </a:r>
            <a:endParaRPr lang="en-US" sz="2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475" y="439579"/>
            <a:ext cx="3761899" cy="470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00"/>
              </a:lnSpc>
              <a:buNone/>
            </a:pPr>
            <a:r>
              <a:rPr lang="en-US" sz="2950" spc="-5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요구사항 정의서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475" y="1329452"/>
            <a:ext cx="3812024" cy="584549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844" y="1329452"/>
            <a:ext cx="3812024" cy="49027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9475" y="7534513"/>
            <a:ext cx="1351145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895" y="537329"/>
            <a:ext cx="4597837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spc="-72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라우팅 설계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243" y="1502807"/>
            <a:ext cx="7315795" cy="56597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3895" y="7382351"/>
            <a:ext cx="1326261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800" y="539591"/>
            <a:ext cx="4610457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spc="-73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초기 프로젝트 설계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6034" y="1507688"/>
            <a:ext cx="9518213" cy="56483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5800" y="7376398"/>
            <a:ext cx="1325880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915" y="512207"/>
            <a:ext cx="4376261" cy="547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00" spc="-6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페이지 구성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918448" y="1338263"/>
            <a:ext cx="22860" cy="6379131"/>
          </a:xfrm>
          <a:prstGeom prst="roundRect">
            <a:avLst>
              <a:gd name="adj" fmla="val 341724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1116211" y="1745218"/>
            <a:ext cx="650915" cy="22860"/>
          </a:xfrm>
          <a:prstGeom prst="roundRect">
            <a:avLst>
              <a:gd name="adj" fmla="val 341724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720685" y="1547455"/>
            <a:ext cx="418386" cy="418386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64275" y="1625322"/>
            <a:ext cx="131207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952744" y="1524238"/>
            <a:ext cx="218813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메인 페이지 (Home)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952744" y="1909286"/>
            <a:ext cx="6540341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키오스크 첫 화면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116211" y="2985730"/>
            <a:ext cx="650915" cy="22860"/>
          </a:xfrm>
          <a:prstGeom prst="roundRect">
            <a:avLst>
              <a:gd name="adj" fmla="val 341724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720685" y="2787968"/>
            <a:ext cx="418386" cy="418386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64275" y="2865834"/>
            <a:ext cx="131207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1952744" y="2764750"/>
            <a:ext cx="2762250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상품 목록 페이지 (ProductList)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952744" y="3149798"/>
            <a:ext cx="6540341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spc="-2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프로젝트의 핵심 기능과 특징을 소개하는 첫 화면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1952744" y="3512344"/>
            <a:ext cx="6540341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spc="-2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다양한 아티스트의 굿즈를 카테고리별로 정리하여 보여주는 페이지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1116211" y="4588788"/>
            <a:ext cx="650915" cy="22860"/>
          </a:xfrm>
          <a:prstGeom prst="roundRect">
            <a:avLst>
              <a:gd name="adj" fmla="val 341724"/>
            </a:avLst>
          </a:prstGeom>
          <a:solidFill>
            <a:srgbClr val="D6BADD"/>
          </a:solidFill>
          <a:ln/>
        </p:spPr>
      </p:sp>
      <p:sp>
        <p:nvSpPr>
          <p:cNvPr id="17" name="Shape 14"/>
          <p:cNvSpPr/>
          <p:nvPr/>
        </p:nvSpPr>
        <p:spPr>
          <a:xfrm>
            <a:off x="720685" y="4391025"/>
            <a:ext cx="418386" cy="418386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64275" y="4468892"/>
            <a:ext cx="131207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952744" y="4367808"/>
            <a:ext cx="2976324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상품 상세 페이지 (ProductDetail)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1952744" y="4752856"/>
            <a:ext cx="6540341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선택한 상품의 상세 정보와 장바구니 추가 옵션을 제공하는 페이지</a:t>
            </a:r>
            <a:endParaRPr lang="en-US" sz="1450" dirty="0"/>
          </a:p>
        </p:txBody>
      </p:sp>
      <p:sp>
        <p:nvSpPr>
          <p:cNvPr id="21" name="Shape 18"/>
          <p:cNvSpPr/>
          <p:nvPr/>
        </p:nvSpPr>
        <p:spPr>
          <a:xfrm>
            <a:off x="1116211" y="5829300"/>
            <a:ext cx="650915" cy="22860"/>
          </a:xfrm>
          <a:prstGeom prst="roundRect">
            <a:avLst>
              <a:gd name="adj" fmla="val 341724"/>
            </a:avLst>
          </a:prstGeom>
          <a:solidFill>
            <a:srgbClr val="D6BADD"/>
          </a:solidFill>
          <a:ln/>
        </p:spPr>
      </p:sp>
      <p:sp>
        <p:nvSpPr>
          <p:cNvPr id="22" name="Shape 19"/>
          <p:cNvSpPr/>
          <p:nvPr/>
        </p:nvSpPr>
        <p:spPr>
          <a:xfrm>
            <a:off x="720685" y="5631537"/>
            <a:ext cx="418386" cy="418386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864275" y="5709404"/>
            <a:ext cx="131207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1952744" y="5608320"/>
            <a:ext cx="2371368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장바구니 페이지 (CartList)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1952744" y="5993368"/>
            <a:ext cx="6540341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모달창으로 상품 추가, 삭제를 할 수 있는 페이지 </a:t>
            </a:r>
            <a:endParaRPr lang="en-US" sz="1450" dirty="0"/>
          </a:p>
        </p:txBody>
      </p:sp>
      <p:sp>
        <p:nvSpPr>
          <p:cNvPr id="26" name="Shape 23"/>
          <p:cNvSpPr/>
          <p:nvPr/>
        </p:nvSpPr>
        <p:spPr>
          <a:xfrm>
            <a:off x="1116211" y="7069812"/>
            <a:ext cx="650915" cy="22860"/>
          </a:xfrm>
          <a:prstGeom prst="roundRect">
            <a:avLst>
              <a:gd name="adj" fmla="val 341724"/>
            </a:avLst>
          </a:prstGeom>
          <a:solidFill>
            <a:srgbClr val="D6BADD"/>
          </a:solidFill>
          <a:ln/>
        </p:spPr>
      </p:sp>
      <p:sp>
        <p:nvSpPr>
          <p:cNvPr id="27" name="Shape 24"/>
          <p:cNvSpPr/>
          <p:nvPr/>
        </p:nvSpPr>
        <p:spPr>
          <a:xfrm>
            <a:off x="720685" y="6872049"/>
            <a:ext cx="418386" cy="418386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864275" y="6949916"/>
            <a:ext cx="131207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</a:t>
            </a:r>
            <a:endParaRPr lang="en-US" sz="2050" dirty="0"/>
          </a:p>
        </p:txBody>
      </p:sp>
      <p:sp>
        <p:nvSpPr>
          <p:cNvPr id="29" name="Text 26"/>
          <p:cNvSpPr/>
          <p:nvPr/>
        </p:nvSpPr>
        <p:spPr>
          <a:xfrm>
            <a:off x="1952744" y="6848832"/>
            <a:ext cx="2501265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상품 결제 페이지 (Payment)</a:t>
            </a:r>
            <a:endParaRPr lang="en-US" sz="1700" dirty="0"/>
          </a:p>
        </p:txBody>
      </p:sp>
      <p:sp>
        <p:nvSpPr>
          <p:cNvPr id="30" name="Text 27"/>
          <p:cNvSpPr/>
          <p:nvPr/>
        </p:nvSpPr>
        <p:spPr>
          <a:xfrm>
            <a:off x="1952744" y="7233880"/>
            <a:ext cx="6540341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상품 추가, 삭제, 결제 등을 할 수 있는 페이지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31399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공통 요구사항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64618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2509" y="5746433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공통 레이아웃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6141720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홈을 제외한 모든 페이지에 공통 레이아웃(Layout) 적용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64618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20558" y="5746433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페이지 전환 애니메이션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13609" y="6141720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페이지 간 이동 시 부드러운 애니메이션 효과 구현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64618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18608" y="5746433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상태 관리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1658" y="6141720"/>
            <a:ext cx="338089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Redux를 통한 전역 상태 관리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2024-11-11T08:04:00Z</dcterms:created>
  <dcterms:modified xsi:type="dcterms:W3CDTF">2024-11-11T08:04:00Z</dcterms:modified>
</cp:coreProperties>
</file>